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9" r:id="rId24"/>
    <p:sldId id="293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806"/>
    <a:srgbClr val="6C80C0"/>
    <a:srgbClr val="748BB8"/>
    <a:srgbClr val="799DB3"/>
    <a:srgbClr val="E44C3C"/>
    <a:srgbClr val="F3402D"/>
    <a:srgbClr val="FF6600"/>
    <a:srgbClr val="F3F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29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655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557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655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5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557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557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558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8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8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09E4826-AB50-486B-8A60-FADD8CB653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4A85B-648B-4F72-9765-BD2552225E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766DE-C33E-4438-AD7C-32416B1F5D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8EB83-A4FA-4270-BC75-17CCF29352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C2B7C-39EF-4ADC-84F9-F7201B61A6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81412-53D8-4363-BD23-97CEE4FA8E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ABA09-3067-4A10-867D-BDAB0C4D10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86360-3BD7-4EBF-A9DE-621777C2B8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69799-896B-463F-8D00-C376A3FDB5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FEA1-08F9-4698-987A-191E7D9373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EBB2C-344B-40CD-929D-E133B8FE2C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55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645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5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455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455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455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455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0BC69E3-3A5C-42E4-804D-663116D6F3FB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772816"/>
            <a:ext cx="7488188" cy="2951584"/>
          </a:xfrm>
        </p:spPr>
        <p:txBody>
          <a:bodyPr/>
          <a:lstStyle/>
          <a:p>
            <a:r>
              <a:rPr lang="ru-RU" sz="7200" b="1" i="1" dirty="0">
                <a:solidFill>
                  <a:srgbClr val="E3E806"/>
                </a:solidFill>
                <a:latin typeface="Bookman Old Style" pitchFamily="18" charset="0"/>
              </a:rPr>
              <a:t>ЗОЛОТОЕ</a:t>
            </a:r>
            <a:br>
              <a:rPr lang="ru-RU" sz="7200" b="1" i="1" dirty="0">
                <a:solidFill>
                  <a:srgbClr val="E3E806"/>
                </a:solidFill>
                <a:latin typeface="Bookman Old Style" pitchFamily="18" charset="0"/>
              </a:rPr>
            </a:br>
            <a:r>
              <a:rPr lang="ru-RU" sz="7200" b="1" i="1" dirty="0">
                <a:solidFill>
                  <a:srgbClr val="E3E806"/>
                </a:solidFill>
                <a:latin typeface="Bookman Old Style" pitchFamily="18" charset="0"/>
              </a:rPr>
              <a:t> КОЛЬЦО </a:t>
            </a:r>
            <a:br>
              <a:rPr lang="ru-RU" sz="7200" b="1" i="1" dirty="0">
                <a:solidFill>
                  <a:srgbClr val="E3E806"/>
                </a:solidFill>
                <a:latin typeface="Bookman Old Style" pitchFamily="18" charset="0"/>
              </a:rPr>
            </a:br>
            <a:r>
              <a:rPr lang="ru-RU" sz="7200" b="1" i="1" dirty="0">
                <a:solidFill>
                  <a:srgbClr val="E3E806"/>
                </a:solidFill>
                <a:latin typeface="Bookman Old Style" pitchFamily="18" charset="0"/>
              </a:rPr>
              <a:t>РОССИИ</a:t>
            </a:r>
          </a:p>
        </p:txBody>
      </p:sp>
    </p:spTree>
    <p:custDataLst>
      <p:tags r:id="rId1"/>
    </p:custDataLst>
  </p:cSld>
  <p:clrMapOvr>
    <a:masterClrMapping/>
  </p:clrMapOvr>
  <p:transition advTm="3414">
    <p:sndAc>
      <p:stSnd loop="1">
        <p:snd r:embed="rId3" name="song_witho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4" name="Picture 4" descr="0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24300" y="0"/>
            <a:ext cx="2735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0">
                <a:solidFill>
                  <a:srgbClr val="FF0000"/>
                </a:solidFill>
              </a:rPr>
              <a:t>Ростов</a:t>
            </a: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8" name="Picture 4" descr="0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7245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2" name="Picture 4" descr="01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6" name="Picture 4" descr="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9775"/>
          </a:xfrm>
          <a:prstGeom prst="rect">
            <a:avLst/>
          </a:prstGeom>
          <a:noFill/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076825" y="1484313"/>
            <a:ext cx="22320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0">
                <a:solidFill>
                  <a:srgbClr val="E44C3C"/>
                </a:solidFill>
              </a:rPr>
              <a:t>Углич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260350"/>
            <a:ext cx="4330700" cy="1143000"/>
          </a:xfrm>
        </p:spPr>
        <p:txBody>
          <a:bodyPr/>
          <a:lstStyle/>
          <a:p>
            <a:r>
              <a:rPr lang="ru-RU">
                <a:solidFill>
                  <a:srgbClr val="E3E806"/>
                </a:solidFill>
              </a:rPr>
              <a:t>Ярославль</a:t>
            </a:r>
          </a:p>
        </p:txBody>
      </p:sp>
      <p:pic>
        <p:nvPicPr>
          <p:cNvPr id="78852" name="Picture 4" descr="0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916113"/>
            <a:ext cx="3995737" cy="4941887"/>
          </a:xfrm>
          <a:prstGeom prst="rect">
            <a:avLst/>
          </a:prstGeom>
          <a:noFill/>
        </p:spPr>
      </p:pic>
      <p:pic>
        <p:nvPicPr>
          <p:cNvPr id="78853" name="Picture 5" descr="Ярославль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906838" cy="5373688"/>
          </a:xfrm>
          <a:noFill/>
          <a:ln/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9" name="Picture 5" descr="02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9707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900" name="Picture 4" descr="02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40067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4" name="Picture 4" descr="0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8" name="Picture 4" descr="0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869113"/>
          </a:xfrm>
          <a:prstGeom prst="rect">
            <a:avLst/>
          </a:prstGeo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419475" y="333375"/>
            <a:ext cx="2663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0">
                <a:solidFill>
                  <a:srgbClr val="F3402D"/>
                </a:solidFill>
              </a:rPr>
              <a:t>Кострома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2" name="Picture 4" descr="0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/>
          </a:p>
        </p:txBody>
      </p:sp>
      <p:pic>
        <p:nvPicPr>
          <p:cNvPr id="3076" name="Picture 4" descr="сканирование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68951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4996" name="Picture 4" descr="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972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21" name="Picture 5" descr="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779838" y="476250"/>
            <a:ext cx="22320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0">
                <a:solidFill>
                  <a:srgbClr val="F3402D"/>
                </a:solidFill>
              </a:rPr>
              <a:t>Плёс</a:t>
            </a:r>
          </a:p>
        </p:txBody>
      </p:sp>
    </p:spTree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2" name="Picture 4" descr="0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2879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0">
                <a:solidFill>
                  <a:srgbClr val="F3F907"/>
                </a:solidFill>
              </a:rPr>
              <a:t>Суздаль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6" name="Picture 4" descr="0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183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WordArt 4"/>
          <p:cNvSpPr>
            <a:spLocks noChangeArrowheads="1" noChangeShapeType="1" noTextEdit="1"/>
          </p:cNvSpPr>
          <p:nvPr/>
        </p:nvSpPr>
        <p:spPr bwMode="auto">
          <a:xfrm>
            <a:off x="3348038" y="476250"/>
            <a:ext cx="24479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Вывод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79388" y="2636838"/>
            <a:ext cx="87487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i="1" dirty="0"/>
              <a:t>На свете есть много сокровищ и чудес,</a:t>
            </a:r>
          </a:p>
          <a:p>
            <a:r>
              <a:rPr lang="ru-RU" sz="3200" i="1" dirty="0"/>
              <a:t>но самое удивительное из них - Россия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/>
      <p:bldP spid="99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сканирование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Сергиев Посад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01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195513" y="692150"/>
            <a:ext cx="49688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0">
                <a:solidFill>
                  <a:srgbClr val="FFFF00"/>
                </a:solidFill>
              </a:rPr>
              <a:t>Сергиев Посад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0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0025"/>
            <a:ext cx="9144000" cy="73009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8" name="Picture 4" descr="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2" name="Picture 4" descr="0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413" cy="7316788"/>
          </a:xfrm>
          <a:prstGeom prst="rect">
            <a:avLst/>
          </a:prstGeo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979613" y="476250"/>
            <a:ext cx="5726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0">
                <a:solidFill>
                  <a:schemeClr val="folHlink"/>
                </a:solidFill>
              </a:rPr>
              <a:t>Переславль-Залесский</a:t>
            </a: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6" name="Picture 4" descr="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0"/>
            <a:ext cx="547211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60" name="Picture 4" descr="00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184</TotalTime>
  <Words>28</Words>
  <Application>Microsoft Office PowerPoint</Application>
  <PresentationFormat>Экран (4:3)</PresentationFormat>
  <Paragraphs>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Impact</vt:lpstr>
      <vt:lpstr>Wingdings</vt:lpstr>
      <vt:lpstr>Лучи</vt:lpstr>
      <vt:lpstr>ЗОЛОТОЕ  КОЛЬЦО  РОССИИ</vt:lpstr>
      <vt:lpstr>Презентация PowerPoint</vt:lpstr>
      <vt:lpstr>Презентация PowerPoint</vt:lpstr>
      <vt:lpstr>Сергиев Посад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Ярославль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ЗОЛОТОЕ  КОЛЬЦО  РОССИИ</dc:title>
  <dc:creator>Customer</dc:creator>
  <cp:lastModifiedBy>Lenovo</cp:lastModifiedBy>
  <cp:revision>21</cp:revision>
  <dcterms:created xsi:type="dcterms:W3CDTF">2008-04-21T14:38:10Z</dcterms:created>
  <dcterms:modified xsi:type="dcterms:W3CDTF">2015-04-24T17:59:32Z</dcterms:modified>
</cp:coreProperties>
</file>